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8985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76629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smtClean="0"/>
              <a:t>3/14/2016</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61574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0714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smtClean="0"/>
              <a:pPr/>
              <a:t>3/14/2016</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5597720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3/14/2016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73911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3/14/2016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51564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3/14/2016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47362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3/14/2016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53637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3/14/2016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44118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3/14/2016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28183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smtClean="0"/>
              <a:pPr/>
              <a:t>3/14/2016</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7271446"/>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Sentence types</a:t>
            </a:r>
            <a:endParaRPr lang="en-US" dirty="0"/>
          </a:p>
        </p:txBody>
      </p:sp>
      <p:sp>
        <p:nvSpPr>
          <p:cNvPr id="3" name="Subtitle 2"/>
          <p:cNvSpPr>
            <a:spLocks noGrp="1"/>
          </p:cNvSpPr>
          <p:nvPr>
            <p:ph type="subTitle" idx="1"/>
          </p:nvPr>
        </p:nvSpPr>
        <p:spPr/>
        <p:txBody>
          <a:bodyPr/>
          <a:lstStyle/>
          <a:p>
            <a:r>
              <a:rPr lang="en-US" dirty="0" smtClean="0"/>
              <a:t>8</a:t>
            </a:r>
            <a:r>
              <a:rPr lang="en-US" baseline="30000" dirty="0" smtClean="0"/>
              <a:t>th</a:t>
            </a:r>
            <a:r>
              <a:rPr lang="en-US" dirty="0" smtClean="0"/>
              <a:t> Grade Literacy</a:t>
            </a:r>
            <a:endParaRPr lang="en-US" dirty="0"/>
          </a:p>
        </p:txBody>
      </p:sp>
    </p:spTree>
    <p:extLst>
      <p:ext uri="{BB962C8B-B14F-4D97-AF65-F5344CB8AC3E}">
        <p14:creationId xmlns:p14="http://schemas.microsoft.com/office/powerpoint/2010/main" val="3637942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 upon this paragraph</a:t>
            </a:r>
            <a:endParaRPr lang="en-US" dirty="0"/>
          </a:p>
        </p:txBody>
      </p:sp>
      <p:sp>
        <p:nvSpPr>
          <p:cNvPr id="3" name="Content Placeholder 2"/>
          <p:cNvSpPr>
            <a:spLocks noGrp="1"/>
          </p:cNvSpPr>
          <p:nvPr>
            <p:ph idx="1"/>
          </p:nvPr>
        </p:nvSpPr>
        <p:spPr/>
        <p:txBody>
          <a:bodyPr>
            <a:normAutofit/>
          </a:bodyPr>
          <a:lstStyle/>
          <a:p>
            <a:r>
              <a:rPr lang="en-US" sz="3200" dirty="0" smtClean="0"/>
              <a:t>This summer I visited Hershey Park.  Several of my friends went with me.  We had lots of fun.  There were lots of exciting rides.  My favorite was Great Bear.  It has lots of twists and turns at 90 miles per hour.  We rode it at least three times.  I would like to visit Hershey Park again.</a:t>
            </a:r>
            <a:endParaRPr lang="en-US" sz="3200" dirty="0"/>
          </a:p>
        </p:txBody>
      </p:sp>
    </p:spTree>
    <p:extLst>
      <p:ext uri="{BB962C8B-B14F-4D97-AF65-F5344CB8AC3E}">
        <p14:creationId xmlns:p14="http://schemas.microsoft.com/office/powerpoint/2010/main" val="4113426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paragraph is better?</a:t>
            </a:r>
            <a:endParaRPr lang="en-US" dirty="0"/>
          </a:p>
        </p:txBody>
      </p:sp>
      <p:sp>
        <p:nvSpPr>
          <p:cNvPr id="3" name="Text Placeholder 2"/>
          <p:cNvSpPr>
            <a:spLocks noGrp="1"/>
          </p:cNvSpPr>
          <p:nvPr>
            <p:ph type="body" idx="1"/>
          </p:nvPr>
        </p:nvSpPr>
        <p:spPr/>
        <p:txBody>
          <a:bodyPr/>
          <a:lstStyle/>
          <a:p>
            <a:r>
              <a:rPr lang="en-US" dirty="0" smtClean="0"/>
              <a:t>Original Paragraph</a:t>
            </a:r>
            <a:endParaRPr lang="en-US" dirty="0"/>
          </a:p>
        </p:txBody>
      </p:sp>
      <p:sp>
        <p:nvSpPr>
          <p:cNvPr id="4" name="Content Placeholder 3"/>
          <p:cNvSpPr>
            <a:spLocks noGrp="1"/>
          </p:cNvSpPr>
          <p:nvPr>
            <p:ph sz="half" idx="2"/>
          </p:nvPr>
        </p:nvSpPr>
        <p:spPr/>
        <p:txBody>
          <a:bodyPr>
            <a:normAutofit/>
          </a:bodyPr>
          <a:lstStyle/>
          <a:p>
            <a:r>
              <a:rPr lang="en-US" sz="2400" dirty="0"/>
              <a:t>This summer I visited Hershey Park.  Several of my friends went with me.  We had lots of fun.  There were lots of exciting rides.  My favorite was Great Bear.  It has lots of twists and turns at 90 miles per hour.  We rode it at least three times.  I would like to visit Hershey Park again</a:t>
            </a:r>
            <a:r>
              <a:rPr lang="en-US" sz="2400" dirty="0" smtClean="0"/>
              <a:t>.</a:t>
            </a:r>
            <a:endParaRPr lang="en-US" sz="2400" dirty="0"/>
          </a:p>
        </p:txBody>
      </p:sp>
      <p:sp>
        <p:nvSpPr>
          <p:cNvPr id="5" name="Text Placeholder 4"/>
          <p:cNvSpPr>
            <a:spLocks noGrp="1"/>
          </p:cNvSpPr>
          <p:nvPr>
            <p:ph type="body" sz="quarter" idx="3"/>
          </p:nvPr>
        </p:nvSpPr>
        <p:spPr/>
        <p:txBody>
          <a:bodyPr/>
          <a:lstStyle/>
          <a:p>
            <a:r>
              <a:rPr lang="en-US" dirty="0" smtClean="0"/>
              <a:t>New Paragraph</a:t>
            </a:r>
            <a:endParaRPr lang="en-US" dirty="0"/>
          </a:p>
        </p:txBody>
      </p:sp>
      <p:sp>
        <p:nvSpPr>
          <p:cNvPr id="6" name="Content Placeholder 5"/>
          <p:cNvSpPr>
            <a:spLocks noGrp="1"/>
          </p:cNvSpPr>
          <p:nvPr>
            <p:ph sz="quarter" idx="4"/>
          </p:nvPr>
        </p:nvSpPr>
        <p:spPr>
          <a:xfrm>
            <a:off x="6231230" y="2656564"/>
            <a:ext cx="4754880" cy="3808630"/>
          </a:xfrm>
        </p:spPr>
        <p:txBody>
          <a:bodyPr>
            <a:normAutofit/>
          </a:bodyPr>
          <a:lstStyle/>
          <a:p>
            <a:r>
              <a:rPr lang="en-US" dirty="0" smtClean="0"/>
              <a:t>Have you ever been to Hershey Park?  If not, you should definitely go!  This summer I went there with several of my friends and we had a lot of fun.  I really did not want to get on Great Bear, but my friend said to me, “You are getting on or we are leaving!” and I gave in.  It was totally worth it and I would love to go again next summer!</a:t>
            </a:r>
            <a:endParaRPr lang="en-US" dirty="0"/>
          </a:p>
        </p:txBody>
      </p:sp>
    </p:spTree>
    <p:extLst>
      <p:ext uri="{BB962C8B-B14F-4D97-AF65-F5344CB8AC3E}">
        <p14:creationId xmlns:p14="http://schemas.microsoft.com/office/powerpoint/2010/main" val="278348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sentence types</a:t>
            </a:r>
            <a:endParaRPr lang="en-US" dirty="0"/>
          </a:p>
        </p:txBody>
      </p:sp>
      <p:sp>
        <p:nvSpPr>
          <p:cNvPr id="3" name="Content Placeholder 2"/>
          <p:cNvSpPr>
            <a:spLocks noGrp="1"/>
          </p:cNvSpPr>
          <p:nvPr>
            <p:ph idx="1"/>
          </p:nvPr>
        </p:nvSpPr>
        <p:spPr/>
        <p:txBody>
          <a:bodyPr>
            <a:normAutofit/>
          </a:bodyPr>
          <a:lstStyle/>
          <a:p>
            <a:r>
              <a:rPr lang="en-US" sz="4000" dirty="0" smtClean="0"/>
              <a:t>Declarative Sentence</a:t>
            </a:r>
          </a:p>
          <a:p>
            <a:r>
              <a:rPr lang="en-US" sz="4000" dirty="0" smtClean="0"/>
              <a:t>Imperative Sentence</a:t>
            </a:r>
          </a:p>
          <a:p>
            <a:r>
              <a:rPr lang="en-US" sz="4000" dirty="0" smtClean="0"/>
              <a:t>Interrogative Sentence</a:t>
            </a:r>
          </a:p>
          <a:p>
            <a:r>
              <a:rPr lang="en-US" sz="4000" dirty="0" smtClean="0"/>
              <a:t>Exclamatory Sentence</a:t>
            </a:r>
            <a:endParaRPr lang="en-US" sz="4000" dirty="0"/>
          </a:p>
        </p:txBody>
      </p:sp>
    </p:spTree>
    <p:extLst>
      <p:ext uri="{BB962C8B-B14F-4D97-AF65-F5344CB8AC3E}">
        <p14:creationId xmlns:p14="http://schemas.microsoft.com/office/powerpoint/2010/main" val="1528820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Declarative Sentence</a:t>
            </a:r>
            <a:endParaRPr lang="en-US" dirty="0"/>
          </a:p>
        </p:txBody>
      </p:sp>
      <p:sp>
        <p:nvSpPr>
          <p:cNvPr id="3" name="Content Placeholder 2"/>
          <p:cNvSpPr>
            <a:spLocks noGrp="1"/>
          </p:cNvSpPr>
          <p:nvPr>
            <p:ph idx="1"/>
          </p:nvPr>
        </p:nvSpPr>
        <p:spPr/>
        <p:txBody>
          <a:bodyPr>
            <a:normAutofit/>
          </a:bodyPr>
          <a:lstStyle/>
          <a:p>
            <a:r>
              <a:rPr lang="en-US" sz="2800" dirty="0" smtClean="0"/>
              <a:t>A declarative sentence makes a statement or expresses an opinion.</a:t>
            </a:r>
          </a:p>
          <a:p>
            <a:r>
              <a:rPr lang="en-US" sz="2800" dirty="0" smtClean="0"/>
              <a:t>Ends with a period.</a:t>
            </a:r>
          </a:p>
          <a:p>
            <a:endParaRPr lang="en-US" sz="2800" dirty="0"/>
          </a:p>
          <a:p>
            <a:r>
              <a:rPr lang="en-US" sz="2800" dirty="0" smtClean="0"/>
              <a:t>Examples: I want to be a good writer.</a:t>
            </a:r>
            <a:br>
              <a:rPr lang="en-US" sz="2800" dirty="0" smtClean="0"/>
            </a:br>
            <a:r>
              <a:rPr lang="en-US" sz="2800" dirty="0" smtClean="0"/>
              <a:t>                  My friend is a really good writer.</a:t>
            </a:r>
            <a:endParaRPr lang="en-US" sz="2800" dirty="0"/>
          </a:p>
          <a:p>
            <a:r>
              <a:rPr lang="en-US" sz="2800" dirty="0" smtClean="0"/>
              <a:t>Your Own Example:</a:t>
            </a:r>
          </a:p>
        </p:txBody>
      </p:sp>
    </p:spTree>
    <p:extLst>
      <p:ext uri="{BB962C8B-B14F-4D97-AF65-F5344CB8AC3E}">
        <p14:creationId xmlns:p14="http://schemas.microsoft.com/office/powerpoint/2010/main" val="3727507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Imperative Sentence</a:t>
            </a:r>
            <a:endParaRPr lang="en-US" dirty="0"/>
          </a:p>
        </p:txBody>
      </p:sp>
      <p:sp>
        <p:nvSpPr>
          <p:cNvPr id="3" name="Content Placeholder 2"/>
          <p:cNvSpPr>
            <a:spLocks noGrp="1"/>
          </p:cNvSpPr>
          <p:nvPr>
            <p:ph idx="1"/>
          </p:nvPr>
        </p:nvSpPr>
        <p:spPr/>
        <p:txBody>
          <a:bodyPr>
            <a:normAutofit/>
          </a:bodyPr>
          <a:lstStyle/>
          <a:p>
            <a:r>
              <a:rPr lang="en-US" sz="2800" dirty="0" smtClean="0"/>
              <a:t>An imperative sentence gives a command or makes a request.</a:t>
            </a:r>
          </a:p>
          <a:p>
            <a:r>
              <a:rPr lang="en-US" sz="2800" dirty="0" smtClean="0"/>
              <a:t>Ends with a period or an exclamation mark.</a:t>
            </a:r>
            <a:br>
              <a:rPr lang="en-US" sz="2800" dirty="0" smtClean="0"/>
            </a:br>
            <a:endParaRPr lang="en-US" sz="2800" dirty="0" smtClean="0"/>
          </a:p>
          <a:p>
            <a:r>
              <a:rPr lang="en-US" sz="2800" dirty="0" smtClean="0"/>
              <a:t>Examples: Please sit down.</a:t>
            </a:r>
            <a:br>
              <a:rPr lang="en-US" sz="2800" dirty="0" smtClean="0"/>
            </a:br>
            <a:r>
              <a:rPr lang="en-US" sz="2800" dirty="0" smtClean="0"/>
              <a:t>                   I need you to sit down now!</a:t>
            </a:r>
          </a:p>
          <a:p>
            <a:r>
              <a:rPr lang="en-US" sz="2800" dirty="0" smtClean="0"/>
              <a:t>Your Own Example:</a:t>
            </a:r>
            <a:endParaRPr lang="en-US" sz="2800" dirty="0"/>
          </a:p>
        </p:txBody>
      </p:sp>
    </p:spTree>
    <p:extLst>
      <p:ext uri="{BB962C8B-B14F-4D97-AF65-F5344CB8AC3E}">
        <p14:creationId xmlns:p14="http://schemas.microsoft.com/office/powerpoint/2010/main" val="2510965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Interrogative Sentence</a:t>
            </a:r>
            <a:endParaRPr lang="en-US" dirty="0"/>
          </a:p>
        </p:txBody>
      </p:sp>
      <p:sp>
        <p:nvSpPr>
          <p:cNvPr id="3" name="Content Placeholder 2"/>
          <p:cNvSpPr>
            <a:spLocks noGrp="1"/>
          </p:cNvSpPr>
          <p:nvPr>
            <p:ph idx="1"/>
          </p:nvPr>
        </p:nvSpPr>
        <p:spPr>
          <a:xfrm>
            <a:off x="695458" y="2011680"/>
            <a:ext cx="10831133" cy="4206240"/>
          </a:xfrm>
        </p:spPr>
        <p:txBody>
          <a:bodyPr>
            <a:normAutofit/>
          </a:bodyPr>
          <a:lstStyle/>
          <a:p>
            <a:r>
              <a:rPr lang="en-US" sz="2800" dirty="0"/>
              <a:t>An </a:t>
            </a:r>
            <a:r>
              <a:rPr lang="en-US" sz="2800" dirty="0" smtClean="0"/>
              <a:t>interrogative sentence asks a question.</a:t>
            </a:r>
          </a:p>
          <a:p>
            <a:r>
              <a:rPr lang="en-US" sz="2800" dirty="0" smtClean="0"/>
              <a:t>Ends </a:t>
            </a:r>
            <a:r>
              <a:rPr lang="en-US" sz="2800" dirty="0"/>
              <a:t>with a </a:t>
            </a:r>
            <a:r>
              <a:rPr lang="en-US" sz="2800" dirty="0" smtClean="0"/>
              <a:t>question mark.</a:t>
            </a:r>
            <a:r>
              <a:rPr lang="en-US" sz="2800" dirty="0"/>
              <a:t/>
            </a:r>
            <a:br>
              <a:rPr lang="en-US" sz="2800" dirty="0"/>
            </a:br>
            <a:endParaRPr lang="en-US" sz="2800" dirty="0"/>
          </a:p>
          <a:p>
            <a:r>
              <a:rPr lang="en-US" sz="2800" dirty="0"/>
              <a:t>Examples: </a:t>
            </a:r>
            <a:r>
              <a:rPr lang="en-US" sz="2800" dirty="0" smtClean="0"/>
              <a:t>Do you know what the weather will be tomorrow?</a:t>
            </a:r>
            <a:br>
              <a:rPr lang="en-US" sz="2800" dirty="0" smtClean="0"/>
            </a:br>
            <a:r>
              <a:rPr lang="en-US" sz="2800" dirty="0" smtClean="0"/>
              <a:t>                   How did you do on the test?</a:t>
            </a:r>
            <a:endParaRPr lang="en-US" sz="2800" dirty="0"/>
          </a:p>
          <a:p>
            <a:r>
              <a:rPr lang="en-US" sz="2800" dirty="0"/>
              <a:t>Your Own Example:</a:t>
            </a:r>
          </a:p>
          <a:p>
            <a:endParaRPr lang="en-US" sz="2400" dirty="0"/>
          </a:p>
        </p:txBody>
      </p:sp>
    </p:spTree>
    <p:extLst>
      <p:ext uri="{BB962C8B-B14F-4D97-AF65-F5344CB8AC3E}">
        <p14:creationId xmlns:p14="http://schemas.microsoft.com/office/powerpoint/2010/main" val="3049998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Exclamatory Sentence</a:t>
            </a:r>
            <a:endParaRPr lang="en-US" dirty="0"/>
          </a:p>
        </p:txBody>
      </p:sp>
      <p:sp>
        <p:nvSpPr>
          <p:cNvPr id="3" name="Content Placeholder 2"/>
          <p:cNvSpPr>
            <a:spLocks noGrp="1"/>
          </p:cNvSpPr>
          <p:nvPr>
            <p:ph idx="1"/>
          </p:nvPr>
        </p:nvSpPr>
        <p:spPr/>
        <p:txBody>
          <a:bodyPr>
            <a:normAutofit/>
          </a:bodyPr>
          <a:lstStyle/>
          <a:p>
            <a:r>
              <a:rPr lang="en-US" sz="2800" dirty="0"/>
              <a:t>An </a:t>
            </a:r>
            <a:r>
              <a:rPr lang="en-US" sz="2800" dirty="0" smtClean="0"/>
              <a:t>exclamatory sentence shows strong feeling or excitement.</a:t>
            </a:r>
            <a:endParaRPr lang="en-US" sz="2800" dirty="0"/>
          </a:p>
          <a:p>
            <a:r>
              <a:rPr lang="en-US" sz="2800" dirty="0"/>
              <a:t>Ends with </a:t>
            </a:r>
            <a:r>
              <a:rPr lang="en-US" sz="2800" dirty="0" smtClean="0"/>
              <a:t>an exclamation point.</a:t>
            </a:r>
            <a:r>
              <a:rPr lang="en-US" sz="2800" dirty="0"/>
              <a:t/>
            </a:r>
            <a:br>
              <a:rPr lang="en-US" sz="2800" dirty="0"/>
            </a:br>
            <a:endParaRPr lang="en-US" sz="2800" dirty="0"/>
          </a:p>
          <a:p>
            <a:r>
              <a:rPr lang="en-US" sz="2800" dirty="0"/>
              <a:t>Examples: </a:t>
            </a:r>
            <a:r>
              <a:rPr lang="en-US" sz="2800" dirty="0" smtClean="0"/>
              <a:t>It is too dangerous to climb that mountain!</a:t>
            </a:r>
            <a:br>
              <a:rPr lang="en-US" sz="2800" dirty="0" smtClean="0"/>
            </a:br>
            <a:r>
              <a:rPr lang="en-US" sz="2800" dirty="0" smtClean="0"/>
              <a:t>                   I got an A on my essay!</a:t>
            </a:r>
          </a:p>
          <a:p>
            <a:r>
              <a:rPr lang="en-US" sz="2800" dirty="0" smtClean="0"/>
              <a:t>Your </a:t>
            </a:r>
            <a:r>
              <a:rPr lang="en-US" sz="2800" dirty="0"/>
              <a:t>Own Example:</a:t>
            </a:r>
          </a:p>
          <a:p>
            <a:endParaRPr lang="en-US" sz="2400" dirty="0"/>
          </a:p>
        </p:txBody>
      </p:sp>
    </p:spTree>
    <p:extLst>
      <p:ext uri="{BB962C8B-B14F-4D97-AF65-F5344CB8AC3E}">
        <p14:creationId xmlns:p14="http://schemas.microsoft.com/office/powerpoint/2010/main" val="154948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a:xfrm>
            <a:off x="1202919" y="2011679"/>
            <a:ext cx="9784080" cy="4646697"/>
          </a:xfrm>
        </p:spPr>
        <p:txBody>
          <a:bodyPr>
            <a:normAutofit lnSpcReduction="10000"/>
          </a:bodyPr>
          <a:lstStyle/>
          <a:p>
            <a:r>
              <a:rPr lang="en-US" dirty="0" smtClean="0"/>
              <a:t>__________1. Why do you believe that?</a:t>
            </a:r>
          </a:p>
          <a:p>
            <a:r>
              <a:rPr lang="en-US" dirty="0" smtClean="0"/>
              <a:t>__________2. I want to know why you believe that.</a:t>
            </a:r>
          </a:p>
          <a:p>
            <a:r>
              <a:rPr lang="en-US" dirty="0" smtClean="0"/>
              <a:t>__________3. Please accept my apology.</a:t>
            </a:r>
          </a:p>
          <a:p>
            <a:r>
              <a:rPr lang="en-US" dirty="0" smtClean="0"/>
              <a:t>__________4. You are frightening the baby!</a:t>
            </a:r>
          </a:p>
          <a:p>
            <a:r>
              <a:rPr lang="en-US" dirty="0" smtClean="0"/>
              <a:t>__________5. My shoe is on fire!</a:t>
            </a:r>
          </a:p>
          <a:p>
            <a:r>
              <a:rPr lang="en-US" dirty="0" smtClean="0"/>
              <a:t>__________6. Why did you first notice that?</a:t>
            </a:r>
          </a:p>
          <a:p>
            <a:r>
              <a:rPr lang="en-US" dirty="0" smtClean="0"/>
              <a:t>__________7. Put the paper in the trash.</a:t>
            </a:r>
          </a:p>
          <a:p>
            <a:r>
              <a:rPr lang="en-US" dirty="0" smtClean="0"/>
              <a:t>__________8. The storm clouds rolled in.</a:t>
            </a:r>
          </a:p>
          <a:p>
            <a:r>
              <a:rPr lang="en-US" dirty="0" smtClean="0"/>
              <a:t>__________9. Run to first base!</a:t>
            </a:r>
          </a:p>
          <a:p>
            <a:r>
              <a:rPr lang="en-US" dirty="0" smtClean="0"/>
              <a:t>__________10. Be quiet!</a:t>
            </a:r>
            <a:endParaRPr lang="en-US" dirty="0"/>
          </a:p>
        </p:txBody>
      </p:sp>
    </p:spTree>
    <p:extLst>
      <p:ext uri="{BB962C8B-B14F-4D97-AF65-F5344CB8AC3E}">
        <p14:creationId xmlns:p14="http://schemas.microsoft.com/office/powerpoint/2010/main" val="31486491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TM03457452[[fn=Celestial]]</Template>
  <TotalTime>25</TotalTime>
  <Words>412</Words>
  <Application>Microsoft Office PowerPoint</Application>
  <PresentationFormat>Widescreen</PresentationFormat>
  <Paragraphs>46</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Century Gothic</vt:lpstr>
      <vt:lpstr>Wingdings</vt:lpstr>
      <vt:lpstr>Banded</vt:lpstr>
      <vt:lpstr>Sentence types</vt:lpstr>
      <vt:lpstr>Reflect upon this paragraph</vt:lpstr>
      <vt:lpstr>Which paragraph is better?</vt:lpstr>
      <vt:lpstr>Four sentence types</vt:lpstr>
      <vt:lpstr>Declarative Sentence</vt:lpstr>
      <vt:lpstr>Imperative Sentence</vt:lpstr>
      <vt:lpstr>Interrogative Sentence</vt:lpstr>
      <vt:lpstr>Exclamatory Sentence</vt:lpstr>
      <vt:lpstr>practice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Sentence types</dc:title>
  <dc:creator>Christman, Ashley</dc:creator>
  <cp:lastModifiedBy>Christman, Ashley</cp:lastModifiedBy>
  <cp:revision>3</cp:revision>
  <dcterms:created xsi:type="dcterms:W3CDTF">2016-03-15T00:23:16Z</dcterms:created>
  <dcterms:modified xsi:type="dcterms:W3CDTF">2016-03-15T00:48:23Z</dcterms:modified>
</cp:coreProperties>
</file>